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2433637"/>
            <a:ext cx="7639050" cy="1990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42088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8279" y="2409313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2745" y="236301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9575" y="2907025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88345" y="2918599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90906" y="3416311"/>
            <a:ext cx="8369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36526" y="3462610"/>
            <a:ext cx="8369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56982" y="3451035"/>
            <a:ext cx="8369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91717" y="4886296"/>
            <a:ext cx="5878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43666" y="4897871"/>
            <a:ext cx="5878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27241" y="5465031"/>
            <a:ext cx="5878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03423" y="6043765"/>
            <a:ext cx="5878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916832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5878" y="2889105"/>
            <a:ext cx="47968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1690" y="2889105"/>
            <a:ext cx="47968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2227" y="2900680"/>
            <a:ext cx="47968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9108" y="3884528"/>
            <a:ext cx="54289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65022" y="4856801"/>
            <a:ext cx="6392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34207" y="5342938"/>
            <a:ext cx="6392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442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132856"/>
            <a:ext cx="5878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3093555"/>
            <a:ext cx="5200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0535" y="5107550"/>
            <a:ext cx="5878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53" y="1340768"/>
            <a:ext cx="110966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92896"/>
            <a:ext cx="5878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0532" y="2527620"/>
            <a:ext cx="8314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1524" y="2539195"/>
            <a:ext cx="8314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62759" y="2527620"/>
            <a:ext cx="8314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06780" y="3025332"/>
            <a:ext cx="8314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80531" y="3025332"/>
            <a:ext cx="8314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78374" y="3013757"/>
            <a:ext cx="8314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47954" y="3025332"/>
            <a:ext cx="8314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71518" y="4576338"/>
            <a:ext cx="1999974" cy="2023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28987" y="3986031"/>
            <a:ext cx="11092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72592" y="4576338"/>
            <a:ext cx="1999974" cy="2023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30060" y="3986031"/>
            <a:ext cx="12699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938941" y="4576338"/>
            <a:ext cx="1999974" cy="2023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96410" y="3986031"/>
            <a:ext cx="11092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552384" y="4576338"/>
            <a:ext cx="2326501" cy="2023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036380" y="3986031"/>
            <a:ext cx="11092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405062"/>
            <a:ext cx="1077277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28999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07733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9937" y="3428999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9937" y="4007733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80459" y="3428999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80459" y="4007733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92344" y="3428999"/>
            <a:ext cx="18608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92344" y="4007733"/>
            <a:ext cx="18608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90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96952"/>
            <a:ext cx="532859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311888"/>
            <a:ext cx="532859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46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000250"/>
            <a:ext cx="109347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73016"/>
            <a:ext cx="58326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12854"/>
            <a:ext cx="5832648" cy="1072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40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2026-02-25T01:43:29Z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